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9448-2F07-4140-9BCB-1A401E769C61}" type="datetimeFigureOut">
              <a:rPr lang="en-GB" smtClean="0"/>
              <a:t>14/07/2017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6339-AA6D-478C-BB96-021FE1D2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0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9448-2F07-4140-9BCB-1A401E769C61}" type="datetimeFigureOut">
              <a:rPr lang="en-GB" smtClean="0"/>
              <a:t>14/07/2017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6339-AA6D-478C-BB96-021FE1D2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11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9448-2F07-4140-9BCB-1A401E769C61}" type="datetimeFigureOut">
              <a:rPr lang="en-GB" smtClean="0"/>
              <a:t>14/07/2017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6339-AA6D-478C-BB96-021FE1D2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6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9448-2F07-4140-9BCB-1A401E769C61}" type="datetimeFigureOut">
              <a:rPr lang="en-GB" smtClean="0"/>
              <a:t>14/07/2017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6339-AA6D-478C-BB96-021FE1D2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9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9448-2F07-4140-9BCB-1A401E769C61}" type="datetimeFigureOut">
              <a:rPr lang="en-GB" smtClean="0"/>
              <a:t>14/07/2017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6339-AA6D-478C-BB96-021FE1D2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0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9448-2F07-4140-9BCB-1A401E769C61}" type="datetimeFigureOut">
              <a:rPr lang="en-GB" smtClean="0"/>
              <a:t>14/07/2017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6339-AA6D-478C-BB96-021FE1D2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8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9448-2F07-4140-9BCB-1A401E769C61}" type="datetimeFigureOut">
              <a:rPr lang="en-GB" smtClean="0"/>
              <a:t>14/07/2017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6339-AA6D-478C-BB96-021FE1D2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0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9448-2F07-4140-9BCB-1A401E769C61}" type="datetimeFigureOut">
              <a:rPr lang="en-GB" smtClean="0"/>
              <a:t>14/07/2017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6339-AA6D-478C-BB96-021FE1D2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0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9448-2F07-4140-9BCB-1A401E769C61}" type="datetimeFigureOut">
              <a:rPr lang="en-GB" smtClean="0"/>
              <a:t>14/07/2017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6339-AA6D-478C-BB96-021FE1D2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28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9448-2F07-4140-9BCB-1A401E769C61}" type="datetimeFigureOut">
              <a:rPr lang="en-GB" smtClean="0"/>
              <a:t>14/07/2017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6339-AA6D-478C-BB96-021FE1D2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4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9448-2F07-4140-9BCB-1A401E769C61}" type="datetimeFigureOut">
              <a:rPr lang="en-GB" smtClean="0"/>
              <a:t>14/07/2017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6339-AA6D-478C-BB96-021FE1D2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1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9448-2F07-4140-9BCB-1A401E769C61}" type="datetimeFigureOut">
              <a:rPr lang="en-GB" smtClean="0"/>
              <a:t>14/07/2017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D6339-AA6D-478C-BB96-021FE1D2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9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3" b="14394"/>
          <a:stretch/>
        </p:blipFill>
        <p:spPr bwMode="auto">
          <a:xfrm>
            <a:off x="0" y="260648"/>
            <a:ext cx="9144000" cy="624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8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8144" r="9659" b="14773"/>
          <a:stretch/>
        </p:blipFill>
        <p:spPr bwMode="auto">
          <a:xfrm>
            <a:off x="179512" y="188640"/>
            <a:ext cx="884017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2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8522" r="9659" b="15152"/>
          <a:stretch/>
        </p:blipFill>
        <p:spPr bwMode="auto">
          <a:xfrm>
            <a:off x="251520" y="188640"/>
            <a:ext cx="876335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73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t="8145" r="8808" b="14393"/>
          <a:stretch/>
        </p:blipFill>
        <p:spPr bwMode="auto">
          <a:xfrm>
            <a:off x="251519" y="260648"/>
            <a:ext cx="862159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4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8145" r="7958" b="14393"/>
          <a:stretch/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20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8902" r="9802" b="14962"/>
          <a:stretch/>
        </p:blipFill>
        <p:spPr bwMode="auto">
          <a:xfrm>
            <a:off x="145148" y="260648"/>
            <a:ext cx="89193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4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t="8522" r="9800" b="14394"/>
          <a:stretch/>
        </p:blipFill>
        <p:spPr bwMode="auto">
          <a:xfrm>
            <a:off x="179512" y="188640"/>
            <a:ext cx="873366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10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8902" r="10369" b="14773"/>
          <a:stretch/>
        </p:blipFill>
        <p:spPr bwMode="auto">
          <a:xfrm>
            <a:off x="179511" y="188640"/>
            <a:ext cx="878962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t="7955" r="9233" b="14773"/>
          <a:stretch/>
        </p:blipFill>
        <p:spPr bwMode="auto">
          <a:xfrm>
            <a:off x="107504" y="260648"/>
            <a:ext cx="885098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25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8712" r="10085" b="14583"/>
          <a:stretch/>
        </p:blipFill>
        <p:spPr bwMode="auto">
          <a:xfrm>
            <a:off x="35202" y="116632"/>
            <a:ext cx="897166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8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8902" r="8381" b="14016"/>
          <a:stretch/>
        </p:blipFill>
        <p:spPr bwMode="auto">
          <a:xfrm>
            <a:off x="179512" y="188640"/>
            <a:ext cx="894668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3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7955" r="9659" b="14584"/>
          <a:stretch/>
        </p:blipFill>
        <p:spPr bwMode="auto">
          <a:xfrm>
            <a:off x="323528" y="260648"/>
            <a:ext cx="879694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45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Wamitab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Kemp</dc:creator>
  <cp:lastModifiedBy>Helen Kemp</cp:lastModifiedBy>
  <cp:revision>2</cp:revision>
  <dcterms:created xsi:type="dcterms:W3CDTF">2017-07-14T09:24:02Z</dcterms:created>
  <dcterms:modified xsi:type="dcterms:W3CDTF">2017-07-14T09:34:12Z</dcterms:modified>
</cp:coreProperties>
</file>